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sldIdLst>
    <p:sldId id="294" r:id="rId5"/>
    <p:sldId id="282" r:id="rId6"/>
    <p:sldId id="293" r:id="rId7"/>
    <p:sldId id="302" r:id="rId8"/>
    <p:sldId id="289" r:id="rId9"/>
    <p:sldId id="269" r:id="rId10"/>
    <p:sldId id="307" r:id="rId11"/>
    <p:sldId id="308" r:id="rId12"/>
    <p:sldId id="309" r:id="rId13"/>
    <p:sldId id="286" r:id="rId14"/>
    <p:sldId id="287" r:id="rId15"/>
    <p:sldId id="290" r:id="rId16"/>
    <p:sldId id="301" r:id="rId17"/>
    <p:sldId id="310" r:id="rId18"/>
    <p:sldId id="311" r:id="rId19"/>
    <p:sldId id="312" r:id="rId20"/>
    <p:sldId id="313" r:id="rId21"/>
    <p:sldId id="314" r:id="rId22"/>
    <p:sldId id="315" r:id="rId23"/>
    <p:sldId id="318" r:id="rId24"/>
    <p:sldId id="332" r:id="rId25"/>
    <p:sldId id="333" r:id="rId26"/>
    <p:sldId id="320" r:id="rId27"/>
    <p:sldId id="317" r:id="rId28"/>
    <p:sldId id="316" r:id="rId29"/>
    <p:sldId id="322" r:id="rId30"/>
    <p:sldId id="326" r:id="rId31"/>
    <p:sldId id="328" r:id="rId32"/>
    <p:sldId id="33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4BC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1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3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a C" userId="a5b6d9f5a1926608" providerId="LiveId" clId="{D32D0559-9D24-406C-ABF3-6721F3126247}"/>
    <pc:docChg chg="modSld">
      <pc:chgData name="Manisha C" userId="a5b6d9f5a1926608" providerId="LiveId" clId="{D32D0559-9D24-406C-ABF3-6721F3126247}" dt="2022-07-14T09:51:53.634" v="3" actId="207"/>
      <pc:docMkLst>
        <pc:docMk/>
      </pc:docMkLst>
      <pc:sldChg chg="modSp mod">
        <pc:chgData name="Manisha C" userId="a5b6d9f5a1926608" providerId="LiveId" clId="{D32D0559-9D24-406C-ABF3-6721F3126247}" dt="2022-07-14T09:51:53.634" v="3" actId="207"/>
        <pc:sldMkLst>
          <pc:docMk/>
          <pc:sldMk cId="1443965341" sldId="328"/>
        </pc:sldMkLst>
        <pc:spChg chg="mod">
          <ac:chgData name="Manisha C" userId="a5b6d9f5a1926608" providerId="LiveId" clId="{D32D0559-9D24-406C-ABF3-6721F3126247}" dt="2022-07-14T09:51:53.634" v="3" actId="207"/>
          <ac:spMkLst>
            <pc:docMk/>
            <pc:sldMk cId="1443965341" sldId="328"/>
            <ac:spMk id="5" creationId="{8C918E7C-3221-FB22-18D2-BE0A7B35BA4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CE4CB-B332-4731-9FFA-F5F2EF6597A0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2" csCatId="colorful" phldr="1"/>
      <dgm:spPr/>
    </dgm:pt>
    <dgm:pt modelId="{776A90DF-872D-4577-BBE7-715E3B77926C}">
      <dgm:prSet phldrT="[Text]"/>
      <dgm:spPr/>
      <dgm:t>
        <a:bodyPr/>
        <a:lstStyle/>
        <a:p>
          <a:r>
            <a:rPr lang="en-IN" dirty="0"/>
            <a:t>Angular JS </a:t>
          </a:r>
        </a:p>
      </dgm:t>
    </dgm:pt>
    <dgm:pt modelId="{5F9A87D2-E08B-4601-9344-227E74EBA5D2}" type="parTrans" cxnId="{81F8726B-14DD-4CB9-8C91-9D7212C4296D}">
      <dgm:prSet/>
      <dgm:spPr/>
      <dgm:t>
        <a:bodyPr/>
        <a:lstStyle/>
        <a:p>
          <a:endParaRPr lang="en-IN"/>
        </a:p>
      </dgm:t>
    </dgm:pt>
    <dgm:pt modelId="{9311E363-8110-4365-8408-4723387B2A3B}" type="sibTrans" cxnId="{81F8726B-14DD-4CB9-8C91-9D7212C4296D}">
      <dgm:prSet/>
      <dgm:spPr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</dgm:spPr>
      <dgm:t>
        <a:bodyPr/>
        <a:lstStyle/>
        <a:p>
          <a:endParaRPr lang="en-IN"/>
        </a:p>
      </dgm:t>
    </dgm:pt>
    <dgm:pt modelId="{2438BC36-B0BB-4BD0-AE9F-4979254770D8}">
      <dgm:prSet phldrT="[Text]"/>
      <dgm:spPr/>
      <dgm:t>
        <a:bodyPr/>
        <a:lstStyle/>
        <a:p>
          <a:r>
            <a:rPr lang="en-IN" dirty="0"/>
            <a:t>Node JS</a:t>
          </a:r>
        </a:p>
      </dgm:t>
    </dgm:pt>
    <dgm:pt modelId="{50128370-0549-4FB0-A2A5-32F11E7C0E82}" type="parTrans" cxnId="{5BC461F9-BF9E-4F5C-B908-B79059400EBA}">
      <dgm:prSet/>
      <dgm:spPr/>
      <dgm:t>
        <a:bodyPr/>
        <a:lstStyle/>
        <a:p>
          <a:endParaRPr lang="en-IN"/>
        </a:p>
      </dgm:t>
    </dgm:pt>
    <dgm:pt modelId="{94EC1A8F-9183-4F7F-BEB2-6DE02C6E5AA7}" type="sibTrans" cxnId="{5BC461F9-BF9E-4F5C-B908-B79059400EBA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en-IN"/>
        </a:p>
      </dgm:t>
    </dgm:pt>
    <dgm:pt modelId="{6B4FC462-D79B-43D3-917C-F055736D13D1}">
      <dgm:prSet phldrT="[Text]"/>
      <dgm:spPr/>
      <dgm:t>
        <a:bodyPr/>
        <a:lstStyle/>
        <a:p>
          <a:r>
            <a:rPr lang="en-IN" dirty="0"/>
            <a:t>Frontend</a:t>
          </a:r>
        </a:p>
      </dgm:t>
    </dgm:pt>
    <dgm:pt modelId="{FD5F31EB-935A-49B2-8079-6802C7BC6C6D}" type="parTrans" cxnId="{7A09AF2D-7819-4984-9D9F-2EA6B070534C}">
      <dgm:prSet/>
      <dgm:spPr/>
      <dgm:t>
        <a:bodyPr/>
        <a:lstStyle/>
        <a:p>
          <a:endParaRPr lang="en-IN"/>
        </a:p>
      </dgm:t>
    </dgm:pt>
    <dgm:pt modelId="{F9FAFF3B-2D44-40A2-848A-1DACE08E7C5F}" type="sibTrans" cxnId="{7A09AF2D-7819-4984-9D9F-2EA6B070534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0099090D-1EAA-444C-95E9-BEAD22F26406}" type="pres">
      <dgm:prSet presAssocID="{19ACE4CB-B332-4731-9FFA-F5F2EF6597A0}" presName="Name0" presStyleCnt="0">
        <dgm:presLayoutVars>
          <dgm:chMax val="7"/>
          <dgm:chPref val="7"/>
          <dgm:dir/>
        </dgm:presLayoutVars>
      </dgm:prSet>
      <dgm:spPr/>
    </dgm:pt>
    <dgm:pt modelId="{CD5D9685-0771-46C8-8373-30B10CE6FAC6}" type="pres">
      <dgm:prSet presAssocID="{19ACE4CB-B332-4731-9FFA-F5F2EF6597A0}" presName="dot1" presStyleLbl="alignNode1" presStyleIdx="0" presStyleCnt="12"/>
      <dgm:spPr/>
    </dgm:pt>
    <dgm:pt modelId="{4994AC37-42A1-4FD8-B9DC-D09207EE2417}" type="pres">
      <dgm:prSet presAssocID="{19ACE4CB-B332-4731-9FFA-F5F2EF6597A0}" presName="dot2" presStyleLbl="alignNode1" presStyleIdx="1" presStyleCnt="12"/>
      <dgm:spPr/>
    </dgm:pt>
    <dgm:pt modelId="{93951EF1-C14E-4226-BCFD-3B5C4FB7047E}" type="pres">
      <dgm:prSet presAssocID="{19ACE4CB-B332-4731-9FFA-F5F2EF6597A0}" presName="dot3" presStyleLbl="alignNode1" presStyleIdx="2" presStyleCnt="12"/>
      <dgm:spPr/>
    </dgm:pt>
    <dgm:pt modelId="{8999A11C-6A3F-4FD8-B099-D63BA1BA4154}" type="pres">
      <dgm:prSet presAssocID="{19ACE4CB-B332-4731-9FFA-F5F2EF6597A0}" presName="dot4" presStyleLbl="alignNode1" presStyleIdx="3" presStyleCnt="12"/>
      <dgm:spPr/>
    </dgm:pt>
    <dgm:pt modelId="{D26624DB-4DD9-4025-8E47-B972E251D0D3}" type="pres">
      <dgm:prSet presAssocID="{19ACE4CB-B332-4731-9FFA-F5F2EF6597A0}" presName="dot5" presStyleLbl="alignNode1" presStyleIdx="4" presStyleCnt="12"/>
      <dgm:spPr/>
    </dgm:pt>
    <dgm:pt modelId="{ECE245DE-4541-43B5-9BE1-2556E91027EF}" type="pres">
      <dgm:prSet presAssocID="{19ACE4CB-B332-4731-9FFA-F5F2EF6597A0}" presName="dotArrow1" presStyleLbl="alignNode1" presStyleIdx="5" presStyleCnt="12"/>
      <dgm:spPr/>
    </dgm:pt>
    <dgm:pt modelId="{9661FDD8-EFFC-4257-A8B2-5BEAEEB65A30}" type="pres">
      <dgm:prSet presAssocID="{19ACE4CB-B332-4731-9FFA-F5F2EF6597A0}" presName="dotArrow2" presStyleLbl="alignNode1" presStyleIdx="6" presStyleCnt="12"/>
      <dgm:spPr/>
    </dgm:pt>
    <dgm:pt modelId="{33AC87FC-3BB9-475F-9EC8-35929BA17E3A}" type="pres">
      <dgm:prSet presAssocID="{19ACE4CB-B332-4731-9FFA-F5F2EF6597A0}" presName="dotArrow3" presStyleLbl="alignNode1" presStyleIdx="7" presStyleCnt="12"/>
      <dgm:spPr/>
    </dgm:pt>
    <dgm:pt modelId="{BDD40FBB-F6AE-4EB0-AC63-F086D5AA5C55}" type="pres">
      <dgm:prSet presAssocID="{19ACE4CB-B332-4731-9FFA-F5F2EF6597A0}" presName="dotArrow4" presStyleLbl="alignNode1" presStyleIdx="8" presStyleCnt="12"/>
      <dgm:spPr/>
    </dgm:pt>
    <dgm:pt modelId="{37340A42-4D12-4184-8BB4-DDEC2EBD51F2}" type="pres">
      <dgm:prSet presAssocID="{19ACE4CB-B332-4731-9FFA-F5F2EF6597A0}" presName="dotArrow5" presStyleLbl="alignNode1" presStyleIdx="9" presStyleCnt="12"/>
      <dgm:spPr/>
    </dgm:pt>
    <dgm:pt modelId="{52AE5F85-1C8B-4359-A561-8A6428EA1B56}" type="pres">
      <dgm:prSet presAssocID="{19ACE4CB-B332-4731-9FFA-F5F2EF6597A0}" presName="dotArrow6" presStyleLbl="alignNode1" presStyleIdx="10" presStyleCnt="12"/>
      <dgm:spPr/>
    </dgm:pt>
    <dgm:pt modelId="{AED717DF-58B7-4D01-8D48-EDC2036496C2}" type="pres">
      <dgm:prSet presAssocID="{19ACE4CB-B332-4731-9FFA-F5F2EF6597A0}" presName="dotArrow7" presStyleLbl="alignNode1" presStyleIdx="11" presStyleCnt="12"/>
      <dgm:spPr/>
    </dgm:pt>
    <dgm:pt modelId="{84AC1A58-C960-4899-81FC-01A3A5941707}" type="pres">
      <dgm:prSet presAssocID="{776A90DF-872D-4577-BBE7-715E3B77926C}" presName="parTx1" presStyleLbl="node1" presStyleIdx="0" presStyleCnt="3" custLinFactNeighborX="2828"/>
      <dgm:spPr/>
    </dgm:pt>
    <dgm:pt modelId="{F87B9B21-A496-4F29-BE64-0C37A4120E7F}" type="pres">
      <dgm:prSet presAssocID="{9311E363-8110-4365-8408-4723387B2A3B}" presName="picture1" presStyleCnt="0"/>
      <dgm:spPr/>
    </dgm:pt>
    <dgm:pt modelId="{4904AAD1-FEAC-45BD-8684-9A9E9699C812}" type="pres">
      <dgm:prSet presAssocID="{9311E363-8110-4365-8408-4723387B2A3B}" presName="imageRepeatNode" presStyleLbl="fgImgPlace1" presStyleIdx="0" presStyleCnt="3"/>
      <dgm:spPr/>
    </dgm:pt>
    <dgm:pt modelId="{C98AC101-5336-4DD4-BD1D-B9BC1863E823}" type="pres">
      <dgm:prSet presAssocID="{2438BC36-B0BB-4BD0-AE9F-4979254770D8}" presName="parTx2" presStyleLbl="node1" presStyleIdx="1" presStyleCnt="3"/>
      <dgm:spPr/>
    </dgm:pt>
    <dgm:pt modelId="{D8C21E71-4262-4D37-918B-ED516580B001}" type="pres">
      <dgm:prSet presAssocID="{94EC1A8F-9183-4F7F-BEB2-6DE02C6E5AA7}" presName="picture2" presStyleCnt="0"/>
      <dgm:spPr/>
    </dgm:pt>
    <dgm:pt modelId="{F092F339-A2E7-4D58-B96E-8C4747F158C5}" type="pres">
      <dgm:prSet presAssocID="{94EC1A8F-9183-4F7F-BEB2-6DE02C6E5AA7}" presName="imageRepeatNode" presStyleLbl="fgImgPlace1" presStyleIdx="1" presStyleCnt="3" custScaleX="100326" custLinFactNeighborX="-7850" custLinFactNeighborY="-6729"/>
      <dgm:spPr/>
    </dgm:pt>
    <dgm:pt modelId="{94063823-57CD-4640-939F-A52657910BC6}" type="pres">
      <dgm:prSet presAssocID="{6B4FC462-D79B-43D3-917C-F055736D13D1}" presName="parTx3" presStyleLbl="node1" presStyleIdx="2" presStyleCnt="3"/>
      <dgm:spPr/>
    </dgm:pt>
    <dgm:pt modelId="{C67FA1A7-741B-4E1F-A52F-141DE09992ED}" type="pres">
      <dgm:prSet presAssocID="{F9FAFF3B-2D44-40A2-848A-1DACE08E7C5F}" presName="picture3" presStyleCnt="0"/>
      <dgm:spPr/>
    </dgm:pt>
    <dgm:pt modelId="{F935F655-BFC0-4686-9831-13B317D965C1}" type="pres">
      <dgm:prSet presAssocID="{F9FAFF3B-2D44-40A2-848A-1DACE08E7C5F}" presName="imageRepeatNode" presStyleLbl="fgImgPlace1" presStyleIdx="2" presStyleCnt="3" custLinFactNeighborX="-1121" custLinFactNeighborY="2243"/>
      <dgm:spPr/>
    </dgm:pt>
  </dgm:ptLst>
  <dgm:cxnLst>
    <dgm:cxn modelId="{88E53C0C-09A0-4CDD-BC42-1F36B45D9649}" type="presOf" srcId="{6B4FC462-D79B-43D3-917C-F055736D13D1}" destId="{94063823-57CD-4640-939F-A52657910BC6}" srcOrd="0" destOrd="0" presId="urn:microsoft.com/office/officeart/2008/layout/AscendingPictureAccentProcess"/>
    <dgm:cxn modelId="{F86A5725-0D74-449F-A784-5E10FEBEBDDD}" type="presOf" srcId="{2438BC36-B0BB-4BD0-AE9F-4979254770D8}" destId="{C98AC101-5336-4DD4-BD1D-B9BC1863E823}" srcOrd="0" destOrd="0" presId="urn:microsoft.com/office/officeart/2008/layout/AscendingPictureAccentProcess"/>
    <dgm:cxn modelId="{7A09AF2D-7819-4984-9D9F-2EA6B070534C}" srcId="{19ACE4CB-B332-4731-9FFA-F5F2EF6597A0}" destId="{6B4FC462-D79B-43D3-917C-F055736D13D1}" srcOrd="2" destOrd="0" parTransId="{FD5F31EB-935A-49B2-8079-6802C7BC6C6D}" sibTransId="{F9FAFF3B-2D44-40A2-848A-1DACE08E7C5F}"/>
    <dgm:cxn modelId="{CF464244-DF29-4657-9CB0-4D8D527E1008}" type="presOf" srcId="{776A90DF-872D-4577-BBE7-715E3B77926C}" destId="{84AC1A58-C960-4899-81FC-01A3A5941707}" srcOrd="0" destOrd="0" presId="urn:microsoft.com/office/officeart/2008/layout/AscendingPictureAccentProcess"/>
    <dgm:cxn modelId="{81F8726B-14DD-4CB9-8C91-9D7212C4296D}" srcId="{19ACE4CB-B332-4731-9FFA-F5F2EF6597A0}" destId="{776A90DF-872D-4577-BBE7-715E3B77926C}" srcOrd="0" destOrd="0" parTransId="{5F9A87D2-E08B-4601-9344-227E74EBA5D2}" sibTransId="{9311E363-8110-4365-8408-4723387B2A3B}"/>
    <dgm:cxn modelId="{87AFBD4B-6F40-42A9-AE78-35504F1336FE}" type="presOf" srcId="{94EC1A8F-9183-4F7F-BEB2-6DE02C6E5AA7}" destId="{F092F339-A2E7-4D58-B96E-8C4747F158C5}" srcOrd="0" destOrd="0" presId="urn:microsoft.com/office/officeart/2008/layout/AscendingPictureAccentProcess"/>
    <dgm:cxn modelId="{9156EB50-14C7-4BC7-8DCC-C3092E28653E}" type="presOf" srcId="{9311E363-8110-4365-8408-4723387B2A3B}" destId="{4904AAD1-FEAC-45BD-8684-9A9E9699C812}" srcOrd="0" destOrd="0" presId="urn:microsoft.com/office/officeart/2008/layout/AscendingPictureAccentProcess"/>
    <dgm:cxn modelId="{84B77083-C3A0-4A85-811D-9C517B05598A}" type="presOf" srcId="{19ACE4CB-B332-4731-9FFA-F5F2EF6597A0}" destId="{0099090D-1EAA-444C-95E9-BEAD22F26406}" srcOrd="0" destOrd="0" presId="urn:microsoft.com/office/officeart/2008/layout/AscendingPictureAccentProcess"/>
    <dgm:cxn modelId="{8D6692AF-B980-48DF-9232-D555143012C5}" type="presOf" srcId="{F9FAFF3B-2D44-40A2-848A-1DACE08E7C5F}" destId="{F935F655-BFC0-4686-9831-13B317D965C1}" srcOrd="0" destOrd="0" presId="urn:microsoft.com/office/officeart/2008/layout/AscendingPictureAccentProcess"/>
    <dgm:cxn modelId="{5BC461F9-BF9E-4F5C-B908-B79059400EBA}" srcId="{19ACE4CB-B332-4731-9FFA-F5F2EF6597A0}" destId="{2438BC36-B0BB-4BD0-AE9F-4979254770D8}" srcOrd="1" destOrd="0" parTransId="{50128370-0549-4FB0-A2A5-32F11E7C0E82}" sibTransId="{94EC1A8F-9183-4F7F-BEB2-6DE02C6E5AA7}"/>
    <dgm:cxn modelId="{2A794D7B-73EA-4B3F-822B-5F8250064693}" type="presParOf" srcId="{0099090D-1EAA-444C-95E9-BEAD22F26406}" destId="{CD5D9685-0771-46C8-8373-30B10CE6FAC6}" srcOrd="0" destOrd="0" presId="urn:microsoft.com/office/officeart/2008/layout/AscendingPictureAccentProcess"/>
    <dgm:cxn modelId="{C51B9394-CA60-4CC8-A754-B6545B29174C}" type="presParOf" srcId="{0099090D-1EAA-444C-95E9-BEAD22F26406}" destId="{4994AC37-42A1-4FD8-B9DC-D09207EE2417}" srcOrd="1" destOrd="0" presId="urn:microsoft.com/office/officeart/2008/layout/AscendingPictureAccentProcess"/>
    <dgm:cxn modelId="{7EC35D7B-71ED-4DC3-A1FC-0D63B0248952}" type="presParOf" srcId="{0099090D-1EAA-444C-95E9-BEAD22F26406}" destId="{93951EF1-C14E-4226-BCFD-3B5C4FB7047E}" srcOrd="2" destOrd="0" presId="urn:microsoft.com/office/officeart/2008/layout/AscendingPictureAccentProcess"/>
    <dgm:cxn modelId="{15645CF9-6D4D-4269-AB6D-9A10537FD4FE}" type="presParOf" srcId="{0099090D-1EAA-444C-95E9-BEAD22F26406}" destId="{8999A11C-6A3F-4FD8-B099-D63BA1BA4154}" srcOrd="3" destOrd="0" presId="urn:microsoft.com/office/officeart/2008/layout/AscendingPictureAccentProcess"/>
    <dgm:cxn modelId="{2BF740E1-3310-4857-88B5-FF56E11B44D3}" type="presParOf" srcId="{0099090D-1EAA-444C-95E9-BEAD22F26406}" destId="{D26624DB-4DD9-4025-8E47-B972E251D0D3}" srcOrd="4" destOrd="0" presId="urn:microsoft.com/office/officeart/2008/layout/AscendingPictureAccentProcess"/>
    <dgm:cxn modelId="{46FB3BEE-2E05-4E8C-8917-8904E93B5D2C}" type="presParOf" srcId="{0099090D-1EAA-444C-95E9-BEAD22F26406}" destId="{ECE245DE-4541-43B5-9BE1-2556E91027EF}" srcOrd="5" destOrd="0" presId="urn:microsoft.com/office/officeart/2008/layout/AscendingPictureAccentProcess"/>
    <dgm:cxn modelId="{B6BBC79C-05D9-4E43-881E-2810BFC02323}" type="presParOf" srcId="{0099090D-1EAA-444C-95E9-BEAD22F26406}" destId="{9661FDD8-EFFC-4257-A8B2-5BEAEEB65A30}" srcOrd="6" destOrd="0" presId="urn:microsoft.com/office/officeart/2008/layout/AscendingPictureAccentProcess"/>
    <dgm:cxn modelId="{9E56AE30-673F-46B2-8765-BF0E6088080B}" type="presParOf" srcId="{0099090D-1EAA-444C-95E9-BEAD22F26406}" destId="{33AC87FC-3BB9-475F-9EC8-35929BA17E3A}" srcOrd="7" destOrd="0" presId="urn:microsoft.com/office/officeart/2008/layout/AscendingPictureAccentProcess"/>
    <dgm:cxn modelId="{64457C7F-3E67-4B41-9B6D-F84EDD98F770}" type="presParOf" srcId="{0099090D-1EAA-444C-95E9-BEAD22F26406}" destId="{BDD40FBB-F6AE-4EB0-AC63-F086D5AA5C55}" srcOrd="8" destOrd="0" presId="urn:microsoft.com/office/officeart/2008/layout/AscendingPictureAccentProcess"/>
    <dgm:cxn modelId="{575B327F-51D0-400D-8576-DE83E3BC013F}" type="presParOf" srcId="{0099090D-1EAA-444C-95E9-BEAD22F26406}" destId="{37340A42-4D12-4184-8BB4-DDEC2EBD51F2}" srcOrd="9" destOrd="0" presId="urn:microsoft.com/office/officeart/2008/layout/AscendingPictureAccentProcess"/>
    <dgm:cxn modelId="{D0739619-5985-400D-9F6B-9ACA3816BDE7}" type="presParOf" srcId="{0099090D-1EAA-444C-95E9-BEAD22F26406}" destId="{52AE5F85-1C8B-4359-A561-8A6428EA1B56}" srcOrd="10" destOrd="0" presId="urn:microsoft.com/office/officeart/2008/layout/AscendingPictureAccentProcess"/>
    <dgm:cxn modelId="{0D3186D1-6851-48D7-B503-F2D3ECCAB122}" type="presParOf" srcId="{0099090D-1EAA-444C-95E9-BEAD22F26406}" destId="{AED717DF-58B7-4D01-8D48-EDC2036496C2}" srcOrd="11" destOrd="0" presId="urn:microsoft.com/office/officeart/2008/layout/AscendingPictureAccentProcess"/>
    <dgm:cxn modelId="{57D1C02C-C5F3-4F79-8B85-B6921CE7DB1D}" type="presParOf" srcId="{0099090D-1EAA-444C-95E9-BEAD22F26406}" destId="{84AC1A58-C960-4899-81FC-01A3A5941707}" srcOrd="12" destOrd="0" presId="urn:microsoft.com/office/officeart/2008/layout/AscendingPictureAccentProcess"/>
    <dgm:cxn modelId="{CAFC6640-2018-40E3-96E6-5C0AD4B6BCA3}" type="presParOf" srcId="{0099090D-1EAA-444C-95E9-BEAD22F26406}" destId="{F87B9B21-A496-4F29-BE64-0C37A4120E7F}" srcOrd="13" destOrd="0" presId="urn:microsoft.com/office/officeart/2008/layout/AscendingPictureAccentProcess"/>
    <dgm:cxn modelId="{766F7753-2585-423A-8194-8D39843908AB}" type="presParOf" srcId="{F87B9B21-A496-4F29-BE64-0C37A4120E7F}" destId="{4904AAD1-FEAC-45BD-8684-9A9E9699C812}" srcOrd="0" destOrd="0" presId="urn:microsoft.com/office/officeart/2008/layout/AscendingPictureAccentProcess"/>
    <dgm:cxn modelId="{4114E88F-1120-41DF-BC52-F01E85D968C0}" type="presParOf" srcId="{0099090D-1EAA-444C-95E9-BEAD22F26406}" destId="{C98AC101-5336-4DD4-BD1D-B9BC1863E823}" srcOrd="14" destOrd="0" presId="urn:microsoft.com/office/officeart/2008/layout/AscendingPictureAccentProcess"/>
    <dgm:cxn modelId="{41903417-E23B-49C2-B27C-F751F3B470BD}" type="presParOf" srcId="{0099090D-1EAA-444C-95E9-BEAD22F26406}" destId="{D8C21E71-4262-4D37-918B-ED516580B001}" srcOrd="15" destOrd="0" presId="urn:microsoft.com/office/officeart/2008/layout/AscendingPictureAccentProcess"/>
    <dgm:cxn modelId="{114C6C85-5192-4830-8322-5ACB3BA694F2}" type="presParOf" srcId="{D8C21E71-4262-4D37-918B-ED516580B001}" destId="{F092F339-A2E7-4D58-B96E-8C4747F158C5}" srcOrd="0" destOrd="0" presId="urn:microsoft.com/office/officeart/2008/layout/AscendingPictureAccentProcess"/>
    <dgm:cxn modelId="{35B93D85-43D9-4628-B354-7F20C3E8BC56}" type="presParOf" srcId="{0099090D-1EAA-444C-95E9-BEAD22F26406}" destId="{94063823-57CD-4640-939F-A52657910BC6}" srcOrd="16" destOrd="0" presId="urn:microsoft.com/office/officeart/2008/layout/AscendingPictureAccentProcess"/>
    <dgm:cxn modelId="{34A56AE8-CB5C-40C2-81CE-25282038EB9B}" type="presParOf" srcId="{0099090D-1EAA-444C-95E9-BEAD22F26406}" destId="{C67FA1A7-741B-4E1F-A52F-141DE09992ED}" srcOrd="17" destOrd="0" presId="urn:microsoft.com/office/officeart/2008/layout/AscendingPictureAccentProcess"/>
    <dgm:cxn modelId="{6F62E33B-1D57-47AC-8C7D-BCBCB32D8A85}" type="presParOf" srcId="{C67FA1A7-741B-4E1F-A52F-141DE09992ED}" destId="{F935F655-BFC0-4686-9831-13B317D965C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B25A4B-8200-487B-8E9C-15EC905C2D4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5CFB02-2EDF-490D-BE11-42D8639EC073}">
      <dgm:prSet phldrT="[Text]"/>
      <dgm:spPr/>
      <dgm:t>
        <a:bodyPr/>
        <a:lstStyle/>
        <a:p>
          <a:r>
            <a:rPr lang="en-IN" dirty="0"/>
            <a:t>Spring Boot</a:t>
          </a:r>
        </a:p>
      </dgm:t>
    </dgm:pt>
    <dgm:pt modelId="{B8AF2C96-0663-485D-B951-DBEF72B9F94B}" type="parTrans" cxnId="{49ED6246-3801-49E2-8A2C-254603AB247A}">
      <dgm:prSet/>
      <dgm:spPr/>
      <dgm:t>
        <a:bodyPr/>
        <a:lstStyle/>
        <a:p>
          <a:endParaRPr lang="en-IN"/>
        </a:p>
      </dgm:t>
    </dgm:pt>
    <dgm:pt modelId="{9A9FDFB9-765E-41B9-8972-EFAA2395B5DB}" type="sibTrans" cxnId="{49ED6246-3801-49E2-8A2C-254603AB247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4E75C912-8E62-4F11-9129-11989129DABF}">
      <dgm:prSet phldrT="[Text]"/>
      <dgm:spPr/>
      <dgm:t>
        <a:bodyPr/>
        <a:lstStyle/>
        <a:p>
          <a:r>
            <a:rPr lang="en-IN" dirty="0"/>
            <a:t>Backend</a:t>
          </a:r>
        </a:p>
      </dgm:t>
    </dgm:pt>
    <dgm:pt modelId="{BEB9C2EB-0D55-472B-8C74-49187CADA254}" type="parTrans" cxnId="{8DCAB26E-BB15-4B11-9BF7-FFFA06F282BD}">
      <dgm:prSet/>
      <dgm:spPr/>
      <dgm:t>
        <a:bodyPr/>
        <a:lstStyle/>
        <a:p>
          <a:endParaRPr lang="en-IN"/>
        </a:p>
      </dgm:t>
    </dgm:pt>
    <dgm:pt modelId="{0502E154-3E2E-436F-8AAB-09BA4EC8CF47}" type="sibTrans" cxnId="{8DCAB26E-BB15-4B11-9BF7-FFFA06F282BD}">
      <dgm:prSet/>
      <dgm:spPr>
        <a:blipFill rotWithShape="1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818D79A6-C39D-4E51-8A63-457EFF032A5B}">
      <dgm:prSet/>
      <dgm:spPr/>
      <dgm:t>
        <a:bodyPr/>
        <a:lstStyle/>
        <a:p>
          <a:r>
            <a:rPr lang="en-IN" dirty="0"/>
            <a:t>MySQL</a:t>
          </a:r>
        </a:p>
      </dgm:t>
    </dgm:pt>
    <dgm:pt modelId="{6E3BE162-3A9C-4FCC-88BC-3E37075ED167}" type="parTrans" cxnId="{D7152954-077F-4F69-9E2B-FF40BE57B5E4}">
      <dgm:prSet/>
      <dgm:spPr/>
      <dgm:t>
        <a:bodyPr/>
        <a:lstStyle/>
        <a:p>
          <a:endParaRPr lang="en-IN"/>
        </a:p>
      </dgm:t>
    </dgm:pt>
    <dgm:pt modelId="{20DC3BD8-31D9-4191-98A6-C02F74A25930}" type="sibTrans" cxnId="{D7152954-077F-4F69-9E2B-FF40BE57B5E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7FC52516-A6A9-4310-8887-2F6FCF9B70B1}" type="pres">
      <dgm:prSet presAssocID="{D5B25A4B-8200-487B-8E9C-15EC905C2D4C}" presName="Name0" presStyleCnt="0">
        <dgm:presLayoutVars>
          <dgm:chMax val="7"/>
          <dgm:chPref val="7"/>
          <dgm:dir/>
        </dgm:presLayoutVars>
      </dgm:prSet>
      <dgm:spPr/>
    </dgm:pt>
    <dgm:pt modelId="{43FA7949-4F73-4D62-8866-B005FACF74D0}" type="pres">
      <dgm:prSet presAssocID="{D5B25A4B-8200-487B-8E9C-15EC905C2D4C}" presName="dot1" presStyleLbl="alignNode1" presStyleIdx="0" presStyleCnt="12"/>
      <dgm:spPr/>
    </dgm:pt>
    <dgm:pt modelId="{BFB390B2-4DEA-4872-AFF3-8945344B8433}" type="pres">
      <dgm:prSet presAssocID="{D5B25A4B-8200-487B-8E9C-15EC905C2D4C}" presName="dot2" presStyleLbl="alignNode1" presStyleIdx="1" presStyleCnt="12"/>
      <dgm:spPr/>
    </dgm:pt>
    <dgm:pt modelId="{22518625-340B-4DE5-8E1B-14DDEEE26B64}" type="pres">
      <dgm:prSet presAssocID="{D5B25A4B-8200-487B-8E9C-15EC905C2D4C}" presName="dot3" presStyleLbl="alignNode1" presStyleIdx="2" presStyleCnt="12"/>
      <dgm:spPr/>
    </dgm:pt>
    <dgm:pt modelId="{1206A459-C292-42F7-BA48-BF9255F45EF6}" type="pres">
      <dgm:prSet presAssocID="{D5B25A4B-8200-487B-8E9C-15EC905C2D4C}" presName="dot4" presStyleLbl="alignNode1" presStyleIdx="3" presStyleCnt="12"/>
      <dgm:spPr/>
    </dgm:pt>
    <dgm:pt modelId="{13043CA6-F4F1-45C1-9ECB-EF5A3A3AC09A}" type="pres">
      <dgm:prSet presAssocID="{D5B25A4B-8200-487B-8E9C-15EC905C2D4C}" presName="dot5" presStyleLbl="alignNode1" presStyleIdx="4" presStyleCnt="12"/>
      <dgm:spPr/>
    </dgm:pt>
    <dgm:pt modelId="{4101D547-920A-4224-904F-D244A0647874}" type="pres">
      <dgm:prSet presAssocID="{D5B25A4B-8200-487B-8E9C-15EC905C2D4C}" presName="dotArrow1" presStyleLbl="alignNode1" presStyleIdx="5" presStyleCnt="12"/>
      <dgm:spPr/>
    </dgm:pt>
    <dgm:pt modelId="{9D74D078-144C-4E80-B43A-CDF3D1FA8F6A}" type="pres">
      <dgm:prSet presAssocID="{D5B25A4B-8200-487B-8E9C-15EC905C2D4C}" presName="dotArrow2" presStyleLbl="alignNode1" presStyleIdx="6" presStyleCnt="12"/>
      <dgm:spPr/>
    </dgm:pt>
    <dgm:pt modelId="{8E372F30-3EF5-4A62-8F43-3783F17D52E8}" type="pres">
      <dgm:prSet presAssocID="{D5B25A4B-8200-487B-8E9C-15EC905C2D4C}" presName="dotArrow3" presStyleLbl="alignNode1" presStyleIdx="7" presStyleCnt="12"/>
      <dgm:spPr/>
    </dgm:pt>
    <dgm:pt modelId="{DB28A9B9-F4E1-4F79-8925-1B3138B06AA0}" type="pres">
      <dgm:prSet presAssocID="{D5B25A4B-8200-487B-8E9C-15EC905C2D4C}" presName="dotArrow4" presStyleLbl="alignNode1" presStyleIdx="8" presStyleCnt="12"/>
      <dgm:spPr/>
    </dgm:pt>
    <dgm:pt modelId="{5B748FD4-6B77-4C31-9AFC-E1D4DA09670B}" type="pres">
      <dgm:prSet presAssocID="{D5B25A4B-8200-487B-8E9C-15EC905C2D4C}" presName="dotArrow5" presStyleLbl="alignNode1" presStyleIdx="9" presStyleCnt="12"/>
      <dgm:spPr/>
    </dgm:pt>
    <dgm:pt modelId="{D54E57FB-FF19-4880-8D80-A8E7980C45BF}" type="pres">
      <dgm:prSet presAssocID="{D5B25A4B-8200-487B-8E9C-15EC905C2D4C}" presName="dotArrow6" presStyleLbl="alignNode1" presStyleIdx="10" presStyleCnt="12"/>
      <dgm:spPr/>
    </dgm:pt>
    <dgm:pt modelId="{FACCDB67-CAF2-4098-BD14-81FACE602BF0}" type="pres">
      <dgm:prSet presAssocID="{D5B25A4B-8200-487B-8E9C-15EC905C2D4C}" presName="dotArrow7" presStyleLbl="alignNode1" presStyleIdx="11" presStyleCnt="12"/>
      <dgm:spPr/>
    </dgm:pt>
    <dgm:pt modelId="{EE1DD3E9-7EEF-45CF-AFEB-14B8316DD611}" type="pres">
      <dgm:prSet presAssocID="{315CFB02-2EDF-490D-BE11-42D8639EC073}" presName="parTx1" presStyleLbl="node1" presStyleIdx="0" presStyleCnt="3"/>
      <dgm:spPr/>
    </dgm:pt>
    <dgm:pt modelId="{1473D450-0543-41AD-82D3-1A7E1DA97AF0}" type="pres">
      <dgm:prSet presAssocID="{9A9FDFB9-765E-41B9-8972-EFAA2395B5DB}" presName="picture1" presStyleCnt="0"/>
      <dgm:spPr/>
    </dgm:pt>
    <dgm:pt modelId="{85A00522-286F-4B79-93B4-F8DB29525009}" type="pres">
      <dgm:prSet presAssocID="{9A9FDFB9-765E-41B9-8972-EFAA2395B5DB}" presName="imageRepeatNode" presStyleLbl="fgImgPlace1" presStyleIdx="0" presStyleCnt="3" custLinFactNeighborX="495" custLinFactNeighborY="-1488"/>
      <dgm:spPr/>
    </dgm:pt>
    <dgm:pt modelId="{6EF762D7-C9A5-49E5-8A53-AE296B8B801B}" type="pres">
      <dgm:prSet presAssocID="{818D79A6-C39D-4E51-8A63-457EFF032A5B}" presName="parTx2" presStyleLbl="node1" presStyleIdx="1" presStyleCnt="3"/>
      <dgm:spPr/>
    </dgm:pt>
    <dgm:pt modelId="{49541010-4790-43EB-8A9A-ECD37C8404FE}" type="pres">
      <dgm:prSet presAssocID="{20DC3BD8-31D9-4191-98A6-C02F74A25930}" presName="picture2" presStyleCnt="0"/>
      <dgm:spPr/>
    </dgm:pt>
    <dgm:pt modelId="{BC3C3EC4-F231-4134-8B2E-2FC8A9BB30F7}" type="pres">
      <dgm:prSet presAssocID="{20DC3BD8-31D9-4191-98A6-C02F74A25930}" presName="imageRepeatNode" presStyleLbl="fgImgPlace1" presStyleIdx="1" presStyleCnt="3"/>
      <dgm:spPr/>
    </dgm:pt>
    <dgm:pt modelId="{479D8C6C-CD51-4CDB-978A-FBA445E7F7C1}" type="pres">
      <dgm:prSet presAssocID="{4E75C912-8E62-4F11-9129-11989129DABF}" presName="parTx3" presStyleLbl="node1" presStyleIdx="2" presStyleCnt="3"/>
      <dgm:spPr/>
    </dgm:pt>
    <dgm:pt modelId="{DA1C8BA1-EDC9-4DA3-BE57-199995094B0F}" type="pres">
      <dgm:prSet presAssocID="{0502E154-3E2E-436F-8AAB-09BA4EC8CF47}" presName="picture3" presStyleCnt="0"/>
      <dgm:spPr/>
    </dgm:pt>
    <dgm:pt modelId="{9F5F7AF3-F6C1-4FF0-B803-5D53608E1790}" type="pres">
      <dgm:prSet presAssocID="{0502E154-3E2E-436F-8AAB-09BA4EC8CF47}" presName="imageRepeatNode" presStyleLbl="fgImgPlace1" presStyleIdx="2" presStyleCnt="3" custLinFactNeighborX="-1794" custLinFactNeighborY="1470"/>
      <dgm:spPr/>
    </dgm:pt>
  </dgm:ptLst>
  <dgm:cxnLst>
    <dgm:cxn modelId="{3198C91D-8A2F-41B7-8B57-0AA29DF3D60F}" type="presOf" srcId="{0502E154-3E2E-436F-8AAB-09BA4EC8CF47}" destId="{9F5F7AF3-F6C1-4FF0-B803-5D53608E1790}" srcOrd="0" destOrd="0" presId="urn:microsoft.com/office/officeart/2008/layout/AscendingPictureAccentProcess"/>
    <dgm:cxn modelId="{6FC20D3D-D5C2-45DE-A4CB-11E7AB9DC5BF}" type="presOf" srcId="{818D79A6-C39D-4E51-8A63-457EFF032A5B}" destId="{6EF762D7-C9A5-49E5-8A53-AE296B8B801B}" srcOrd="0" destOrd="0" presId="urn:microsoft.com/office/officeart/2008/layout/AscendingPictureAccentProcess"/>
    <dgm:cxn modelId="{062ED263-55A5-4731-872C-460594CC66A3}" type="presOf" srcId="{9A9FDFB9-765E-41B9-8972-EFAA2395B5DB}" destId="{85A00522-286F-4B79-93B4-F8DB29525009}" srcOrd="0" destOrd="0" presId="urn:microsoft.com/office/officeart/2008/layout/AscendingPictureAccentProcess"/>
    <dgm:cxn modelId="{49ED6246-3801-49E2-8A2C-254603AB247A}" srcId="{D5B25A4B-8200-487B-8E9C-15EC905C2D4C}" destId="{315CFB02-2EDF-490D-BE11-42D8639EC073}" srcOrd="0" destOrd="0" parTransId="{B8AF2C96-0663-485D-B951-DBEF72B9F94B}" sibTransId="{9A9FDFB9-765E-41B9-8972-EFAA2395B5DB}"/>
    <dgm:cxn modelId="{B9A2A246-7741-46A7-AE41-EAF9001599B7}" type="presOf" srcId="{315CFB02-2EDF-490D-BE11-42D8639EC073}" destId="{EE1DD3E9-7EEF-45CF-AFEB-14B8316DD611}" srcOrd="0" destOrd="0" presId="urn:microsoft.com/office/officeart/2008/layout/AscendingPictureAccentProcess"/>
    <dgm:cxn modelId="{8DCAB26E-BB15-4B11-9BF7-FFFA06F282BD}" srcId="{D5B25A4B-8200-487B-8E9C-15EC905C2D4C}" destId="{4E75C912-8E62-4F11-9129-11989129DABF}" srcOrd="2" destOrd="0" parTransId="{BEB9C2EB-0D55-472B-8C74-49187CADA254}" sibTransId="{0502E154-3E2E-436F-8AAB-09BA4EC8CF47}"/>
    <dgm:cxn modelId="{D7152954-077F-4F69-9E2B-FF40BE57B5E4}" srcId="{D5B25A4B-8200-487B-8E9C-15EC905C2D4C}" destId="{818D79A6-C39D-4E51-8A63-457EFF032A5B}" srcOrd="1" destOrd="0" parTransId="{6E3BE162-3A9C-4FCC-88BC-3E37075ED167}" sibTransId="{20DC3BD8-31D9-4191-98A6-C02F74A25930}"/>
    <dgm:cxn modelId="{A7771888-02CC-47E6-845E-F4819FE4625D}" type="presOf" srcId="{20DC3BD8-31D9-4191-98A6-C02F74A25930}" destId="{BC3C3EC4-F231-4134-8B2E-2FC8A9BB30F7}" srcOrd="0" destOrd="0" presId="urn:microsoft.com/office/officeart/2008/layout/AscendingPictureAccentProcess"/>
    <dgm:cxn modelId="{FEF40DB6-5985-4749-8574-F2758B5C0596}" type="presOf" srcId="{4E75C912-8E62-4F11-9129-11989129DABF}" destId="{479D8C6C-CD51-4CDB-978A-FBA445E7F7C1}" srcOrd="0" destOrd="0" presId="urn:microsoft.com/office/officeart/2008/layout/AscendingPictureAccentProcess"/>
    <dgm:cxn modelId="{2B5780EA-80D6-4E97-BF0C-ADC9483BD26A}" type="presOf" srcId="{D5B25A4B-8200-487B-8E9C-15EC905C2D4C}" destId="{7FC52516-A6A9-4310-8887-2F6FCF9B70B1}" srcOrd="0" destOrd="0" presId="urn:microsoft.com/office/officeart/2008/layout/AscendingPictureAccentProcess"/>
    <dgm:cxn modelId="{7DE53BA1-BF4B-40F4-AEEF-AA45717C55C1}" type="presParOf" srcId="{7FC52516-A6A9-4310-8887-2F6FCF9B70B1}" destId="{43FA7949-4F73-4D62-8866-B005FACF74D0}" srcOrd="0" destOrd="0" presId="urn:microsoft.com/office/officeart/2008/layout/AscendingPictureAccentProcess"/>
    <dgm:cxn modelId="{1A29AFC3-CC0A-4C14-ABAB-B9AAC9A1AF5C}" type="presParOf" srcId="{7FC52516-A6A9-4310-8887-2F6FCF9B70B1}" destId="{BFB390B2-4DEA-4872-AFF3-8945344B8433}" srcOrd="1" destOrd="0" presId="urn:microsoft.com/office/officeart/2008/layout/AscendingPictureAccentProcess"/>
    <dgm:cxn modelId="{83BEF3F2-7B36-4B0C-9561-109EF706664B}" type="presParOf" srcId="{7FC52516-A6A9-4310-8887-2F6FCF9B70B1}" destId="{22518625-340B-4DE5-8E1B-14DDEEE26B64}" srcOrd="2" destOrd="0" presId="urn:microsoft.com/office/officeart/2008/layout/AscendingPictureAccentProcess"/>
    <dgm:cxn modelId="{A0E5249E-F2FA-49F8-A27A-99BEAB75C415}" type="presParOf" srcId="{7FC52516-A6A9-4310-8887-2F6FCF9B70B1}" destId="{1206A459-C292-42F7-BA48-BF9255F45EF6}" srcOrd="3" destOrd="0" presId="urn:microsoft.com/office/officeart/2008/layout/AscendingPictureAccentProcess"/>
    <dgm:cxn modelId="{D468E7F6-9FE3-4CE5-A7C6-F325BDFC665F}" type="presParOf" srcId="{7FC52516-A6A9-4310-8887-2F6FCF9B70B1}" destId="{13043CA6-F4F1-45C1-9ECB-EF5A3A3AC09A}" srcOrd="4" destOrd="0" presId="urn:microsoft.com/office/officeart/2008/layout/AscendingPictureAccentProcess"/>
    <dgm:cxn modelId="{C6242AC7-0FE2-4DA8-B142-248F1E2F0066}" type="presParOf" srcId="{7FC52516-A6A9-4310-8887-2F6FCF9B70B1}" destId="{4101D547-920A-4224-904F-D244A0647874}" srcOrd="5" destOrd="0" presId="urn:microsoft.com/office/officeart/2008/layout/AscendingPictureAccentProcess"/>
    <dgm:cxn modelId="{4B42E8B7-5CFD-46AE-A358-F597E63530BF}" type="presParOf" srcId="{7FC52516-A6A9-4310-8887-2F6FCF9B70B1}" destId="{9D74D078-144C-4E80-B43A-CDF3D1FA8F6A}" srcOrd="6" destOrd="0" presId="urn:microsoft.com/office/officeart/2008/layout/AscendingPictureAccentProcess"/>
    <dgm:cxn modelId="{F4902024-512F-436B-B83D-B667E4780562}" type="presParOf" srcId="{7FC52516-A6A9-4310-8887-2F6FCF9B70B1}" destId="{8E372F30-3EF5-4A62-8F43-3783F17D52E8}" srcOrd="7" destOrd="0" presId="urn:microsoft.com/office/officeart/2008/layout/AscendingPictureAccentProcess"/>
    <dgm:cxn modelId="{88150EC6-F310-4BB4-A43F-032429C7F395}" type="presParOf" srcId="{7FC52516-A6A9-4310-8887-2F6FCF9B70B1}" destId="{DB28A9B9-F4E1-4F79-8925-1B3138B06AA0}" srcOrd="8" destOrd="0" presId="urn:microsoft.com/office/officeart/2008/layout/AscendingPictureAccentProcess"/>
    <dgm:cxn modelId="{280CF345-8D92-496C-AF56-360FE34B445A}" type="presParOf" srcId="{7FC52516-A6A9-4310-8887-2F6FCF9B70B1}" destId="{5B748FD4-6B77-4C31-9AFC-E1D4DA09670B}" srcOrd="9" destOrd="0" presId="urn:microsoft.com/office/officeart/2008/layout/AscendingPictureAccentProcess"/>
    <dgm:cxn modelId="{6C5C1438-8C78-4C25-9D45-F53AD5386CE0}" type="presParOf" srcId="{7FC52516-A6A9-4310-8887-2F6FCF9B70B1}" destId="{D54E57FB-FF19-4880-8D80-A8E7980C45BF}" srcOrd="10" destOrd="0" presId="urn:microsoft.com/office/officeart/2008/layout/AscendingPictureAccentProcess"/>
    <dgm:cxn modelId="{48AF876C-70DC-4624-AAB0-F1EAA648256F}" type="presParOf" srcId="{7FC52516-A6A9-4310-8887-2F6FCF9B70B1}" destId="{FACCDB67-CAF2-4098-BD14-81FACE602BF0}" srcOrd="11" destOrd="0" presId="urn:microsoft.com/office/officeart/2008/layout/AscendingPictureAccentProcess"/>
    <dgm:cxn modelId="{CCB93B06-3933-41B3-A7B5-DDFA39BDA8A8}" type="presParOf" srcId="{7FC52516-A6A9-4310-8887-2F6FCF9B70B1}" destId="{EE1DD3E9-7EEF-45CF-AFEB-14B8316DD611}" srcOrd="12" destOrd="0" presId="urn:microsoft.com/office/officeart/2008/layout/AscendingPictureAccentProcess"/>
    <dgm:cxn modelId="{C4C03490-1CF3-4986-BAF5-69B0BC1BEF46}" type="presParOf" srcId="{7FC52516-A6A9-4310-8887-2F6FCF9B70B1}" destId="{1473D450-0543-41AD-82D3-1A7E1DA97AF0}" srcOrd="13" destOrd="0" presId="urn:microsoft.com/office/officeart/2008/layout/AscendingPictureAccentProcess"/>
    <dgm:cxn modelId="{0FF5DF93-7349-4833-A0FA-0A1E8349B301}" type="presParOf" srcId="{1473D450-0543-41AD-82D3-1A7E1DA97AF0}" destId="{85A00522-286F-4B79-93B4-F8DB29525009}" srcOrd="0" destOrd="0" presId="urn:microsoft.com/office/officeart/2008/layout/AscendingPictureAccentProcess"/>
    <dgm:cxn modelId="{12BFA44E-2E6D-43D9-BD97-16F560E7547E}" type="presParOf" srcId="{7FC52516-A6A9-4310-8887-2F6FCF9B70B1}" destId="{6EF762D7-C9A5-49E5-8A53-AE296B8B801B}" srcOrd="14" destOrd="0" presId="urn:microsoft.com/office/officeart/2008/layout/AscendingPictureAccentProcess"/>
    <dgm:cxn modelId="{7AA8C584-0CF7-478A-A987-5A8E2F90C749}" type="presParOf" srcId="{7FC52516-A6A9-4310-8887-2F6FCF9B70B1}" destId="{49541010-4790-43EB-8A9A-ECD37C8404FE}" srcOrd="15" destOrd="0" presId="urn:microsoft.com/office/officeart/2008/layout/AscendingPictureAccentProcess"/>
    <dgm:cxn modelId="{FF64F8FA-A5CF-45AE-BD4F-E17FB76B7495}" type="presParOf" srcId="{49541010-4790-43EB-8A9A-ECD37C8404FE}" destId="{BC3C3EC4-F231-4134-8B2E-2FC8A9BB30F7}" srcOrd="0" destOrd="0" presId="urn:microsoft.com/office/officeart/2008/layout/AscendingPictureAccentProcess"/>
    <dgm:cxn modelId="{7E761473-730A-4726-8322-8E9910EF26D8}" type="presParOf" srcId="{7FC52516-A6A9-4310-8887-2F6FCF9B70B1}" destId="{479D8C6C-CD51-4CDB-978A-FBA445E7F7C1}" srcOrd="16" destOrd="0" presId="urn:microsoft.com/office/officeart/2008/layout/AscendingPictureAccentProcess"/>
    <dgm:cxn modelId="{3E8D6E39-347D-4351-A715-E3403131079C}" type="presParOf" srcId="{7FC52516-A6A9-4310-8887-2F6FCF9B70B1}" destId="{DA1C8BA1-EDC9-4DA3-BE57-199995094B0F}" srcOrd="17" destOrd="0" presId="urn:microsoft.com/office/officeart/2008/layout/AscendingPictureAccentProcess"/>
    <dgm:cxn modelId="{D43D0718-3A7B-4641-A6E9-2B13BE740CC0}" type="presParOf" srcId="{DA1C8BA1-EDC9-4DA3-BE57-199995094B0F}" destId="{9F5F7AF3-F6C1-4FF0-B803-5D53608E179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9685-0771-46C8-8373-30B10CE6FAC6}">
      <dsp:nvSpPr>
        <dsp:cNvPr id="0" name=""/>
        <dsp:cNvSpPr/>
      </dsp:nvSpPr>
      <dsp:spPr>
        <a:xfrm>
          <a:off x="1528227" y="2843621"/>
          <a:ext cx="96616" cy="966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4AC37-42A1-4FD8-B9DC-D09207EE2417}">
      <dsp:nvSpPr>
        <dsp:cNvPr id="0" name=""/>
        <dsp:cNvSpPr/>
      </dsp:nvSpPr>
      <dsp:spPr>
        <a:xfrm>
          <a:off x="1346105" y="2931293"/>
          <a:ext cx="96616" cy="96616"/>
        </a:xfrm>
        <a:prstGeom prst="ellipse">
          <a:avLst/>
        </a:prstGeom>
        <a:solidFill>
          <a:schemeClr val="accent2">
            <a:hueOff val="305741"/>
            <a:satOff val="-325"/>
            <a:lumOff val="250"/>
            <a:alphaOff val="0"/>
          </a:schemeClr>
        </a:solidFill>
        <a:ln w="15875" cap="flat" cmpd="sng" algn="ctr">
          <a:solidFill>
            <a:schemeClr val="accent2">
              <a:hueOff val="305741"/>
              <a:satOff val="-325"/>
              <a:lumOff val="2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51EF1-C14E-4226-BCFD-3B5C4FB7047E}">
      <dsp:nvSpPr>
        <dsp:cNvPr id="0" name=""/>
        <dsp:cNvSpPr/>
      </dsp:nvSpPr>
      <dsp:spPr>
        <a:xfrm>
          <a:off x="1155288" y="3000543"/>
          <a:ext cx="96616" cy="96616"/>
        </a:xfrm>
        <a:prstGeom prst="ellipse">
          <a:avLst/>
        </a:prstGeom>
        <a:solidFill>
          <a:schemeClr val="accent2">
            <a:hueOff val="611483"/>
            <a:satOff val="-649"/>
            <a:lumOff val="499"/>
            <a:alphaOff val="0"/>
          </a:schemeClr>
        </a:solidFill>
        <a:ln w="15875" cap="flat" cmpd="sng" algn="ctr">
          <a:solidFill>
            <a:schemeClr val="accent2">
              <a:hueOff val="611483"/>
              <a:satOff val="-649"/>
              <a:lumOff val="4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9A11C-6A3F-4FD8-B099-D63BA1BA4154}">
      <dsp:nvSpPr>
        <dsp:cNvPr id="0" name=""/>
        <dsp:cNvSpPr/>
      </dsp:nvSpPr>
      <dsp:spPr>
        <a:xfrm>
          <a:off x="2402604" y="1828745"/>
          <a:ext cx="96616" cy="96616"/>
        </a:xfrm>
        <a:prstGeom prst="ellipse">
          <a:avLst/>
        </a:prstGeom>
        <a:solidFill>
          <a:schemeClr val="accent2">
            <a:hueOff val="917224"/>
            <a:satOff val="-974"/>
            <a:lumOff val="749"/>
            <a:alphaOff val="0"/>
          </a:schemeClr>
        </a:solidFill>
        <a:ln w="15875" cap="flat" cmpd="sng" algn="ctr">
          <a:solidFill>
            <a:schemeClr val="accent2">
              <a:hueOff val="917224"/>
              <a:satOff val="-974"/>
              <a:lumOff val="7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624DB-4DD9-4025-8E47-B972E251D0D3}">
      <dsp:nvSpPr>
        <dsp:cNvPr id="0" name=""/>
        <dsp:cNvSpPr/>
      </dsp:nvSpPr>
      <dsp:spPr>
        <a:xfrm>
          <a:off x="2329176" y="2007158"/>
          <a:ext cx="96616" cy="96616"/>
        </a:xfrm>
        <a:prstGeom prst="ellipse">
          <a:avLst/>
        </a:prstGeom>
        <a:solidFill>
          <a:schemeClr val="accent2">
            <a:hueOff val="1222965"/>
            <a:satOff val="-1299"/>
            <a:lumOff val="998"/>
            <a:alphaOff val="0"/>
          </a:schemeClr>
        </a:solidFill>
        <a:ln w="15875" cap="flat" cmpd="sng" algn="ctr">
          <a:solidFill>
            <a:schemeClr val="accent2">
              <a:hueOff val="1222965"/>
              <a:satOff val="-1299"/>
              <a:lumOff val="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45DE-4541-43B5-9BE1-2556E91027EF}">
      <dsp:nvSpPr>
        <dsp:cNvPr id="0" name=""/>
        <dsp:cNvSpPr/>
      </dsp:nvSpPr>
      <dsp:spPr>
        <a:xfrm>
          <a:off x="2277003" y="485697"/>
          <a:ext cx="96616" cy="96616"/>
        </a:xfrm>
        <a:prstGeom prst="ellipse">
          <a:avLst/>
        </a:prstGeom>
        <a:solidFill>
          <a:schemeClr val="accent2">
            <a:hueOff val="1528707"/>
            <a:satOff val="-1624"/>
            <a:lumOff val="1248"/>
            <a:alphaOff val="0"/>
          </a:schemeClr>
        </a:solidFill>
        <a:ln w="15875" cap="flat" cmpd="sng" algn="ctr">
          <a:solidFill>
            <a:schemeClr val="accent2">
              <a:hueOff val="1528707"/>
              <a:satOff val="-1624"/>
              <a:lumOff val="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1FDD8-EFFC-4257-A8B2-5BEAEEB65A30}">
      <dsp:nvSpPr>
        <dsp:cNvPr id="0" name=""/>
        <dsp:cNvSpPr/>
      </dsp:nvSpPr>
      <dsp:spPr>
        <a:xfrm>
          <a:off x="2411299" y="400413"/>
          <a:ext cx="96616" cy="96616"/>
        </a:xfrm>
        <a:prstGeom prst="ellipse">
          <a:avLst/>
        </a:prstGeom>
        <a:solidFill>
          <a:schemeClr val="accent2">
            <a:hueOff val="1834448"/>
            <a:satOff val="-1948"/>
            <a:lumOff val="1497"/>
            <a:alphaOff val="0"/>
          </a:schemeClr>
        </a:solidFill>
        <a:ln w="15875" cap="flat" cmpd="sng" algn="ctr">
          <a:solidFill>
            <a:schemeClr val="accent2">
              <a:hueOff val="1834448"/>
              <a:satOff val="-1948"/>
              <a:lumOff val="14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C87FC-3BB9-475F-9EC8-35929BA17E3A}">
      <dsp:nvSpPr>
        <dsp:cNvPr id="0" name=""/>
        <dsp:cNvSpPr/>
      </dsp:nvSpPr>
      <dsp:spPr>
        <a:xfrm>
          <a:off x="2545596" y="315129"/>
          <a:ext cx="96616" cy="96616"/>
        </a:xfrm>
        <a:prstGeom prst="ellipse">
          <a:avLst/>
        </a:prstGeom>
        <a:solidFill>
          <a:schemeClr val="accent2">
            <a:hueOff val="2140189"/>
            <a:satOff val="-2273"/>
            <a:lumOff val="1747"/>
            <a:alphaOff val="0"/>
          </a:schemeClr>
        </a:solidFill>
        <a:ln w="15875" cap="flat" cmpd="sng" algn="ctr">
          <a:solidFill>
            <a:schemeClr val="accent2">
              <a:hueOff val="2140189"/>
              <a:satOff val="-2273"/>
              <a:lumOff val="1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40FBB-F6AE-4EB0-AC63-F086D5AA5C55}">
      <dsp:nvSpPr>
        <dsp:cNvPr id="0" name=""/>
        <dsp:cNvSpPr/>
      </dsp:nvSpPr>
      <dsp:spPr>
        <a:xfrm>
          <a:off x="2679892" y="400413"/>
          <a:ext cx="96616" cy="96616"/>
        </a:xfrm>
        <a:prstGeom prst="ellipse">
          <a:avLst/>
        </a:prstGeom>
        <a:solidFill>
          <a:schemeClr val="accent2">
            <a:hueOff val="2445931"/>
            <a:satOff val="-2598"/>
            <a:lumOff val="1996"/>
            <a:alphaOff val="0"/>
          </a:schemeClr>
        </a:solidFill>
        <a:ln w="15875" cap="flat" cmpd="sng" algn="ctr">
          <a:solidFill>
            <a:schemeClr val="accent2">
              <a:hueOff val="2445931"/>
              <a:satOff val="-2598"/>
              <a:lumOff val="19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0A42-4D12-4184-8BB4-DDEC2EBD51F2}">
      <dsp:nvSpPr>
        <dsp:cNvPr id="0" name=""/>
        <dsp:cNvSpPr/>
      </dsp:nvSpPr>
      <dsp:spPr>
        <a:xfrm>
          <a:off x="2814189" y="485697"/>
          <a:ext cx="96616" cy="96616"/>
        </a:xfrm>
        <a:prstGeom prst="ellipse">
          <a:avLst/>
        </a:prstGeom>
        <a:solidFill>
          <a:schemeClr val="accent2">
            <a:hueOff val="2751672"/>
            <a:satOff val="-2923"/>
            <a:lumOff val="2246"/>
            <a:alphaOff val="0"/>
          </a:schemeClr>
        </a:solidFill>
        <a:ln w="15875" cap="flat" cmpd="sng" algn="ctr">
          <a:solidFill>
            <a:schemeClr val="accent2">
              <a:hueOff val="2751672"/>
              <a:satOff val="-2923"/>
              <a:lumOff val="22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F85-1C8B-4359-A561-8A6428EA1B56}">
      <dsp:nvSpPr>
        <dsp:cNvPr id="0" name=""/>
        <dsp:cNvSpPr/>
      </dsp:nvSpPr>
      <dsp:spPr>
        <a:xfrm>
          <a:off x="2545596" y="494907"/>
          <a:ext cx="96616" cy="96616"/>
        </a:xfrm>
        <a:prstGeom prst="ellipse">
          <a:avLst/>
        </a:prstGeom>
        <a:solidFill>
          <a:schemeClr val="accent2">
            <a:hueOff val="3057414"/>
            <a:satOff val="-3247"/>
            <a:lumOff val="2495"/>
            <a:alphaOff val="0"/>
          </a:schemeClr>
        </a:solidFill>
        <a:ln w="15875" cap="flat" cmpd="sng" algn="ctr">
          <a:solidFill>
            <a:schemeClr val="accent2">
              <a:hueOff val="3057414"/>
              <a:satOff val="-3247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17DF-58B7-4D01-8D48-EDC2036496C2}">
      <dsp:nvSpPr>
        <dsp:cNvPr id="0" name=""/>
        <dsp:cNvSpPr/>
      </dsp:nvSpPr>
      <dsp:spPr>
        <a:xfrm>
          <a:off x="2545596" y="675027"/>
          <a:ext cx="96616" cy="96616"/>
        </a:xfrm>
        <a:prstGeom prst="ellipse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1A58-C960-4899-81FC-01A3A5941707}">
      <dsp:nvSpPr>
        <dsp:cNvPr id="0" name=""/>
        <dsp:cNvSpPr/>
      </dsp:nvSpPr>
      <dsp:spPr>
        <a:xfrm>
          <a:off x="743220" y="3206115"/>
          <a:ext cx="2084012" cy="5587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Angular JS </a:t>
          </a:r>
        </a:p>
      </dsp:txBody>
      <dsp:txXfrm>
        <a:off x="770497" y="3233392"/>
        <a:ext cx="2029458" cy="504225"/>
      </dsp:txXfrm>
    </dsp:sp>
    <dsp:sp modelId="{4904AAD1-FEAC-45BD-8684-9A9E9699C812}">
      <dsp:nvSpPr>
        <dsp:cNvPr id="0" name=""/>
        <dsp:cNvSpPr/>
      </dsp:nvSpPr>
      <dsp:spPr>
        <a:xfrm>
          <a:off x="106519" y="2658252"/>
          <a:ext cx="966162" cy="96609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2000" r="-3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AC101-5336-4DD4-BD1D-B9BC1863E823}">
      <dsp:nvSpPr>
        <dsp:cNvPr id="0" name=""/>
        <dsp:cNvSpPr/>
      </dsp:nvSpPr>
      <dsp:spPr>
        <a:xfrm>
          <a:off x="2024834" y="2480521"/>
          <a:ext cx="2084012" cy="558779"/>
        </a:xfrm>
        <a:prstGeom prst="roundRect">
          <a:avLst/>
        </a:prstGeom>
        <a:solidFill>
          <a:schemeClr val="accent2">
            <a:hueOff val="1681577"/>
            <a:satOff val="-1786"/>
            <a:lumOff val="13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Node JS</a:t>
          </a:r>
        </a:p>
      </dsp:txBody>
      <dsp:txXfrm>
        <a:off x="2052111" y="2507798"/>
        <a:ext cx="2029458" cy="504225"/>
      </dsp:txXfrm>
    </dsp:sp>
    <dsp:sp modelId="{F092F339-A2E7-4D58-B96E-8C4747F158C5}">
      <dsp:nvSpPr>
        <dsp:cNvPr id="0" name=""/>
        <dsp:cNvSpPr/>
      </dsp:nvSpPr>
      <dsp:spPr>
        <a:xfrm>
          <a:off x="1369651" y="1867650"/>
          <a:ext cx="969312" cy="96609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3823-57CD-4640-939F-A52657910BC6}">
      <dsp:nvSpPr>
        <dsp:cNvPr id="0" name=""/>
        <dsp:cNvSpPr/>
      </dsp:nvSpPr>
      <dsp:spPr>
        <a:xfrm>
          <a:off x="2640280" y="1380019"/>
          <a:ext cx="2084012" cy="558779"/>
        </a:xfrm>
        <a:prstGeom prst="round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Frontend</a:t>
          </a:r>
        </a:p>
      </dsp:txBody>
      <dsp:txXfrm>
        <a:off x="2667557" y="1407296"/>
        <a:ext cx="2029458" cy="504225"/>
      </dsp:txXfrm>
    </dsp:sp>
    <dsp:sp modelId="{F935F655-BFC0-4686-9831-13B317D965C1}">
      <dsp:nvSpPr>
        <dsp:cNvPr id="0" name=""/>
        <dsp:cNvSpPr/>
      </dsp:nvSpPr>
      <dsp:spPr>
        <a:xfrm>
          <a:off x="2051684" y="853826"/>
          <a:ext cx="966162" cy="9660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A7949-4F73-4D62-8866-B005FACF74D0}">
      <dsp:nvSpPr>
        <dsp:cNvPr id="0" name=""/>
        <dsp:cNvSpPr/>
      </dsp:nvSpPr>
      <dsp:spPr>
        <a:xfrm>
          <a:off x="1528227" y="3807426"/>
          <a:ext cx="96616" cy="966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390B2-4DEA-4872-AFF3-8945344B8433}">
      <dsp:nvSpPr>
        <dsp:cNvPr id="0" name=""/>
        <dsp:cNvSpPr/>
      </dsp:nvSpPr>
      <dsp:spPr>
        <a:xfrm>
          <a:off x="1346105" y="3895097"/>
          <a:ext cx="96616" cy="96616"/>
        </a:xfrm>
        <a:prstGeom prst="ellipse">
          <a:avLst/>
        </a:prstGeom>
        <a:solidFill>
          <a:schemeClr val="accent4">
            <a:hueOff val="121365"/>
            <a:satOff val="1622"/>
            <a:lumOff val="784"/>
            <a:alphaOff val="0"/>
          </a:schemeClr>
        </a:solidFill>
        <a:ln w="15875" cap="flat" cmpd="sng" algn="ctr">
          <a:solidFill>
            <a:schemeClr val="accent4">
              <a:hueOff val="121365"/>
              <a:satOff val="1622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18625-340B-4DE5-8E1B-14DDEEE26B64}">
      <dsp:nvSpPr>
        <dsp:cNvPr id="0" name=""/>
        <dsp:cNvSpPr/>
      </dsp:nvSpPr>
      <dsp:spPr>
        <a:xfrm>
          <a:off x="1155288" y="3964348"/>
          <a:ext cx="96616" cy="96616"/>
        </a:xfrm>
        <a:prstGeom prst="ellipse">
          <a:avLst/>
        </a:prstGeom>
        <a:solidFill>
          <a:schemeClr val="accent4">
            <a:hueOff val="242730"/>
            <a:satOff val="3244"/>
            <a:lumOff val="1569"/>
            <a:alphaOff val="0"/>
          </a:schemeClr>
        </a:solidFill>
        <a:ln w="15875" cap="flat" cmpd="sng" algn="ctr">
          <a:solidFill>
            <a:schemeClr val="accent4">
              <a:hueOff val="242730"/>
              <a:satOff val="3244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A459-C292-42F7-BA48-BF9255F45EF6}">
      <dsp:nvSpPr>
        <dsp:cNvPr id="0" name=""/>
        <dsp:cNvSpPr/>
      </dsp:nvSpPr>
      <dsp:spPr>
        <a:xfrm>
          <a:off x="2402603" y="2792549"/>
          <a:ext cx="96616" cy="96616"/>
        </a:xfrm>
        <a:prstGeom prst="ellipse">
          <a:avLst/>
        </a:prstGeom>
        <a:solidFill>
          <a:schemeClr val="accent4">
            <a:hueOff val="364095"/>
            <a:satOff val="4867"/>
            <a:lumOff val="2353"/>
            <a:alphaOff val="0"/>
          </a:schemeClr>
        </a:solidFill>
        <a:ln w="15875" cap="flat" cmpd="sng" algn="ctr">
          <a:solidFill>
            <a:schemeClr val="accent4">
              <a:hueOff val="364095"/>
              <a:satOff val="4867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43CA6-F4F1-45C1-9ECB-EF5A3A3AC09A}">
      <dsp:nvSpPr>
        <dsp:cNvPr id="0" name=""/>
        <dsp:cNvSpPr/>
      </dsp:nvSpPr>
      <dsp:spPr>
        <a:xfrm>
          <a:off x="2329175" y="2970963"/>
          <a:ext cx="96616" cy="96616"/>
        </a:xfrm>
        <a:prstGeom prst="ellipse">
          <a:avLst/>
        </a:prstGeom>
        <a:solidFill>
          <a:schemeClr val="accent4">
            <a:hueOff val="485460"/>
            <a:satOff val="6489"/>
            <a:lumOff val="3137"/>
            <a:alphaOff val="0"/>
          </a:schemeClr>
        </a:solidFill>
        <a:ln w="15875" cap="flat" cmpd="sng" algn="ctr">
          <a:solidFill>
            <a:schemeClr val="accent4">
              <a:hueOff val="485460"/>
              <a:satOff val="6489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D547-920A-4224-904F-D244A0647874}">
      <dsp:nvSpPr>
        <dsp:cNvPr id="0" name=""/>
        <dsp:cNvSpPr/>
      </dsp:nvSpPr>
      <dsp:spPr>
        <a:xfrm>
          <a:off x="2277002" y="1449501"/>
          <a:ext cx="96616" cy="96616"/>
        </a:xfrm>
        <a:prstGeom prst="ellipse">
          <a:avLst/>
        </a:prstGeom>
        <a:solidFill>
          <a:schemeClr val="accent4">
            <a:hueOff val="606825"/>
            <a:satOff val="8111"/>
            <a:lumOff val="3922"/>
            <a:alphaOff val="0"/>
          </a:schemeClr>
        </a:solidFill>
        <a:ln w="15875" cap="flat" cmpd="sng" algn="ctr">
          <a:solidFill>
            <a:schemeClr val="accent4">
              <a:hueOff val="606825"/>
              <a:satOff val="8111"/>
              <a:lumOff val="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4D078-144C-4E80-B43A-CDF3D1FA8F6A}">
      <dsp:nvSpPr>
        <dsp:cNvPr id="0" name=""/>
        <dsp:cNvSpPr/>
      </dsp:nvSpPr>
      <dsp:spPr>
        <a:xfrm>
          <a:off x="2411299" y="1364218"/>
          <a:ext cx="96616" cy="96616"/>
        </a:xfrm>
        <a:prstGeom prst="ellipse">
          <a:avLst/>
        </a:prstGeom>
        <a:solidFill>
          <a:schemeClr val="accent4">
            <a:hueOff val="728190"/>
            <a:satOff val="9733"/>
            <a:lumOff val="4706"/>
            <a:alphaOff val="0"/>
          </a:schemeClr>
        </a:solidFill>
        <a:ln w="15875" cap="flat" cmpd="sng" algn="ctr">
          <a:solidFill>
            <a:schemeClr val="accent4">
              <a:hueOff val="728190"/>
              <a:satOff val="9733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72F30-3EF5-4A62-8F43-3783F17D52E8}">
      <dsp:nvSpPr>
        <dsp:cNvPr id="0" name=""/>
        <dsp:cNvSpPr/>
      </dsp:nvSpPr>
      <dsp:spPr>
        <a:xfrm>
          <a:off x="2545595" y="1278934"/>
          <a:ext cx="96616" cy="96616"/>
        </a:xfrm>
        <a:prstGeom prst="ellipse">
          <a:avLst/>
        </a:prstGeom>
        <a:solidFill>
          <a:schemeClr val="accent4">
            <a:hueOff val="849555"/>
            <a:satOff val="11355"/>
            <a:lumOff val="5491"/>
            <a:alphaOff val="0"/>
          </a:schemeClr>
        </a:solidFill>
        <a:ln w="15875" cap="flat" cmpd="sng" algn="ctr">
          <a:solidFill>
            <a:schemeClr val="accent4">
              <a:hueOff val="849555"/>
              <a:satOff val="11355"/>
              <a:lumOff val="5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8A9B9-F4E1-4F79-8925-1B3138B06AA0}">
      <dsp:nvSpPr>
        <dsp:cNvPr id="0" name=""/>
        <dsp:cNvSpPr/>
      </dsp:nvSpPr>
      <dsp:spPr>
        <a:xfrm>
          <a:off x="2679892" y="1364218"/>
          <a:ext cx="96616" cy="96616"/>
        </a:xfrm>
        <a:prstGeom prst="ellipse">
          <a:avLst/>
        </a:prstGeom>
        <a:solidFill>
          <a:schemeClr val="accent4">
            <a:hueOff val="970920"/>
            <a:satOff val="12977"/>
            <a:lumOff val="6275"/>
            <a:alphaOff val="0"/>
          </a:schemeClr>
        </a:solidFill>
        <a:ln w="15875" cap="flat" cmpd="sng" algn="ctr">
          <a:solidFill>
            <a:schemeClr val="accent4">
              <a:hueOff val="970920"/>
              <a:satOff val="12977"/>
              <a:lumOff val="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48FD4-6B77-4C31-9AFC-E1D4DA09670B}">
      <dsp:nvSpPr>
        <dsp:cNvPr id="0" name=""/>
        <dsp:cNvSpPr/>
      </dsp:nvSpPr>
      <dsp:spPr>
        <a:xfrm>
          <a:off x="2814188" y="1449501"/>
          <a:ext cx="96616" cy="96616"/>
        </a:xfrm>
        <a:prstGeom prst="ellipse">
          <a:avLst/>
        </a:prstGeom>
        <a:solidFill>
          <a:schemeClr val="accent4">
            <a:hueOff val="1092285"/>
            <a:satOff val="14600"/>
            <a:lumOff val="7059"/>
            <a:alphaOff val="0"/>
          </a:schemeClr>
        </a:solidFill>
        <a:ln w="15875" cap="flat" cmpd="sng" algn="ctr">
          <a:solidFill>
            <a:schemeClr val="accent4">
              <a:hueOff val="1092285"/>
              <a:satOff val="14600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57FB-FF19-4880-8D80-A8E7980C45BF}">
      <dsp:nvSpPr>
        <dsp:cNvPr id="0" name=""/>
        <dsp:cNvSpPr/>
      </dsp:nvSpPr>
      <dsp:spPr>
        <a:xfrm>
          <a:off x="2545595" y="1458712"/>
          <a:ext cx="96616" cy="96616"/>
        </a:xfrm>
        <a:prstGeom prst="ellipse">
          <a:avLst/>
        </a:prstGeom>
        <a:solidFill>
          <a:schemeClr val="accent4">
            <a:hueOff val="1213650"/>
            <a:satOff val="16222"/>
            <a:lumOff val="7844"/>
            <a:alphaOff val="0"/>
          </a:schemeClr>
        </a:solidFill>
        <a:ln w="15875" cap="flat" cmpd="sng" algn="ctr">
          <a:solidFill>
            <a:schemeClr val="accent4">
              <a:hueOff val="1213650"/>
              <a:satOff val="16222"/>
              <a:lumOff val="7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CDB67-CAF2-4098-BD14-81FACE602BF0}">
      <dsp:nvSpPr>
        <dsp:cNvPr id="0" name=""/>
        <dsp:cNvSpPr/>
      </dsp:nvSpPr>
      <dsp:spPr>
        <a:xfrm>
          <a:off x="2545595" y="1638831"/>
          <a:ext cx="96616" cy="96616"/>
        </a:xfrm>
        <a:prstGeom prst="ellipse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accent4">
              <a:hueOff val="1335015"/>
              <a:satOff val="17844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DD3E9-7EEF-45CF-AFEB-14B8316DD611}">
      <dsp:nvSpPr>
        <dsp:cNvPr id="0" name=""/>
        <dsp:cNvSpPr/>
      </dsp:nvSpPr>
      <dsp:spPr>
        <a:xfrm>
          <a:off x="684284" y="4169919"/>
          <a:ext cx="2084011" cy="5587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Spring Boot</a:t>
          </a:r>
        </a:p>
      </dsp:txBody>
      <dsp:txXfrm>
        <a:off x="711561" y="4197196"/>
        <a:ext cx="2029457" cy="504224"/>
      </dsp:txXfrm>
    </dsp:sp>
    <dsp:sp modelId="{85A00522-286F-4B79-93B4-F8DB29525009}">
      <dsp:nvSpPr>
        <dsp:cNvPr id="0" name=""/>
        <dsp:cNvSpPr/>
      </dsp:nvSpPr>
      <dsp:spPr>
        <a:xfrm>
          <a:off x="111301" y="3607681"/>
          <a:ext cx="966162" cy="96609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62D7-C9A5-49E5-8A53-AE296B8B801B}">
      <dsp:nvSpPr>
        <dsp:cNvPr id="0" name=""/>
        <dsp:cNvSpPr/>
      </dsp:nvSpPr>
      <dsp:spPr>
        <a:xfrm>
          <a:off x="2024834" y="3444325"/>
          <a:ext cx="2084011" cy="558778"/>
        </a:xfrm>
        <a:prstGeom prst="roundRect">
          <a:avLst/>
        </a:prstGeom>
        <a:solidFill>
          <a:schemeClr val="accent4">
            <a:hueOff val="667507"/>
            <a:satOff val="8922"/>
            <a:lumOff val="4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MySQL</a:t>
          </a:r>
        </a:p>
      </dsp:txBody>
      <dsp:txXfrm>
        <a:off x="2052111" y="3471602"/>
        <a:ext cx="2029457" cy="504224"/>
      </dsp:txXfrm>
    </dsp:sp>
    <dsp:sp modelId="{BC3C3EC4-F231-4134-8B2E-2FC8A9BB30F7}">
      <dsp:nvSpPr>
        <dsp:cNvPr id="0" name=""/>
        <dsp:cNvSpPr/>
      </dsp:nvSpPr>
      <dsp:spPr>
        <a:xfrm>
          <a:off x="1447069" y="2896463"/>
          <a:ext cx="966162" cy="96609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D8C6C-CD51-4CDB-978A-FBA445E7F7C1}">
      <dsp:nvSpPr>
        <dsp:cNvPr id="0" name=""/>
        <dsp:cNvSpPr/>
      </dsp:nvSpPr>
      <dsp:spPr>
        <a:xfrm>
          <a:off x="2640279" y="2343824"/>
          <a:ext cx="2084011" cy="558778"/>
        </a:xfrm>
        <a:prstGeom prst="roundRect">
          <a:avLst/>
        </a:prstGeom>
        <a:solidFill>
          <a:schemeClr val="accent4">
            <a:hueOff val="1335015"/>
            <a:satOff val="17844"/>
            <a:lumOff val="86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116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Backend</a:t>
          </a:r>
        </a:p>
      </dsp:txBody>
      <dsp:txXfrm>
        <a:off x="2667556" y="2371101"/>
        <a:ext cx="2029457" cy="504224"/>
      </dsp:txXfrm>
    </dsp:sp>
    <dsp:sp modelId="{9F5F7AF3-F6C1-4FF0-B803-5D53608E1790}">
      <dsp:nvSpPr>
        <dsp:cNvPr id="0" name=""/>
        <dsp:cNvSpPr/>
      </dsp:nvSpPr>
      <dsp:spPr>
        <a:xfrm>
          <a:off x="2045181" y="1810163"/>
          <a:ext cx="966162" cy="96609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5000" r="-4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291B17-9318-49DB-B28B-6E5994AE958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5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90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1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157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27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020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2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449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5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2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1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9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A3CFE6-5BA6-4354-90BE-A8679BD82C77}" type="datetimeFigureOut">
              <a:rPr lang="en-IN" smtClean="0"/>
              <a:t>14-07-2022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312EF2-FC34-4F2D-A1AE-0CFFD16B31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1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ishachandran/FINAL-PROJEC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B83F-7762-7782-4159-895691521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993" y="2499666"/>
            <a:ext cx="7673608" cy="56382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dirty="0">
                <a:solidFill>
                  <a:srgbClr val="14BCB8"/>
                </a:solidFill>
              </a:rPr>
              <a:t>ONLINE FOOD DELIVERY APPLICATION</a:t>
            </a:r>
            <a:endParaRPr lang="en-IN" sz="4800" dirty="0">
              <a:solidFill>
                <a:srgbClr val="14BCB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1B1CC-2C3E-E099-A796-C6F14A2BA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48" y="4249828"/>
            <a:ext cx="10993546" cy="1662265"/>
          </a:xfrm>
        </p:spPr>
        <p:txBody>
          <a:bodyPr>
            <a:noAutofit/>
          </a:bodyPr>
          <a:lstStyle/>
          <a:p>
            <a:pPr algn="ctr"/>
            <a:r>
              <a:rPr lang="en-GB" sz="4000" dirty="0">
                <a:solidFill>
                  <a:srgbClr val="FF0066"/>
                </a:solidFill>
              </a:rPr>
              <a:t>---   MANISHA C  ---</a:t>
            </a:r>
            <a:endParaRPr lang="en-IN" sz="40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7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E332-A46E-32A2-9617-5A8E4F91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5400" dirty="0">
                <a:solidFill>
                  <a:srgbClr val="14BCB8"/>
                </a:solidFill>
              </a:rPr>
              <a:t>FLOW OF ANGULAR AND SPRING</a:t>
            </a:r>
            <a:endParaRPr lang="en-IN" sz="5400" dirty="0">
              <a:solidFill>
                <a:srgbClr val="14BCB8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BC0BDD-8E1C-93B0-03A0-C30B48C3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741" y="2557463"/>
            <a:ext cx="3624517" cy="3317875"/>
          </a:xfrm>
        </p:spPr>
      </p:pic>
    </p:spTree>
    <p:extLst>
      <p:ext uri="{BB962C8B-B14F-4D97-AF65-F5344CB8AC3E}">
        <p14:creationId xmlns:p14="http://schemas.microsoft.com/office/powerpoint/2010/main" val="277757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7A43-1B21-BA7C-14A0-EDFB8A86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8000" dirty="0">
                <a:solidFill>
                  <a:srgbClr val="14BCB8"/>
                </a:solidFill>
              </a:rPr>
              <a:t>SPRING FLOW</a:t>
            </a:r>
            <a:endParaRPr lang="en-IN" sz="8000" dirty="0">
              <a:solidFill>
                <a:srgbClr val="14BCB8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7E646-4166-D696-95C0-C894A85AB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182" y="2341563"/>
            <a:ext cx="9240982" cy="4204710"/>
          </a:xfrm>
        </p:spPr>
      </p:pic>
    </p:spTree>
    <p:extLst>
      <p:ext uri="{BB962C8B-B14F-4D97-AF65-F5344CB8AC3E}">
        <p14:creationId xmlns:p14="http://schemas.microsoft.com/office/powerpoint/2010/main" val="16706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274E-4EC3-115F-B5D3-2D277864A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rgbClr val="14BCB8"/>
                </a:solidFill>
              </a:rPr>
              <a:t>MVC ARCHITECTURE</a:t>
            </a:r>
            <a:endParaRPr lang="en-IN" sz="6000" dirty="0">
              <a:solidFill>
                <a:srgbClr val="14BCB8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2C7B56-58C1-7D17-1EE5-E535C764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137" y="2854325"/>
            <a:ext cx="5419725" cy="2724150"/>
          </a:xfrm>
        </p:spPr>
      </p:pic>
    </p:spTree>
    <p:extLst>
      <p:ext uri="{BB962C8B-B14F-4D97-AF65-F5344CB8AC3E}">
        <p14:creationId xmlns:p14="http://schemas.microsoft.com/office/powerpoint/2010/main" val="147369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19385-BB7B-576A-AEA6-3F81576B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34" y="1422297"/>
            <a:ext cx="6451932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293B-9886-04A9-1CDC-FB1948CF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8" y="0"/>
            <a:ext cx="120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1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7660B-A5C5-9382-8E76-5497D5E5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5" y="0"/>
            <a:ext cx="11902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C41DE-2669-7A65-92D0-3FCB5E95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0" y="0"/>
            <a:ext cx="11977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525BD-5129-B995-67A2-9D9BDCB3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" y="0"/>
            <a:ext cx="1201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5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00CB2-86C4-0639-5409-B0E7A268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9"/>
            <a:ext cx="12192000" cy="68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4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F1991-FE9E-9BFD-5307-425A56BB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4277" y="1534722"/>
            <a:ext cx="3744905" cy="21826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0066"/>
                </a:solidFill>
                <a:latin typeface="Bahnschrift SemiBold" panose="020B0502040204020203" pitchFamily="34" charset="0"/>
              </a:rPr>
              <a:t>WELCOME FOODIES!!!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7725" y="3829910"/>
            <a:ext cx="3511233" cy="946566"/>
          </a:xfrm>
        </p:spPr>
        <p:txBody>
          <a:bodyPr anchor="t">
            <a:normAutofit fontScale="77500" lnSpcReduction="20000"/>
          </a:bodyPr>
          <a:lstStyle/>
          <a:p>
            <a:endParaRPr lang="en-US" sz="2000" dirty="0"/>
          </a:p>
          <a:p>
            <a:r>
              <a:rPr lang="en-US" sz="2600" dirty="0">
                <a:solidFill>
                  <a:srgbClr val="14BCB8"/>
                </a:solidFill>
              </a:rPr>
              <a:t>Have a delicious food that u have Never tasted IT BEFORE!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6E2D6-DD04-751F-D081-73E3914E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" y="523826"/>
            <a:ext cx="5915786" cy="53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0101E-547B-E449-610D-EF2A0449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7" y="0"/>
            <a:ext cx="11945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50E61-5EA9-66B4-6E18-C440E1F7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" y="0"/>
            <a:ext cx="11986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6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3220E-4C92-1A22-3A7F-4EECB0B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" y="0"/>
            <a:ext cx="11992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8E06A-3E69-896C-A5A9-7128002F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C3D6D-EBE3-2FC9-C43A-0EB7C48F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2" y="0"/>
            <a:ext cx="11984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3AB7D-EDE0-2F3B-E69D-7D83E097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6" y="0"/>
            <a:ext cx="1195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5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59050-8E6E-BFE0-C3B4-CF2C10B5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98"/>
            <a:ext cx="12192000" cy="64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914E9-E95F-C6B3-9E50-58E46E9F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08"/>
            <a:ext cx="12192000" cy="63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58BC-DC0D-1903-B304-1355381F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rgbClr val="14BCB8"/>
                </a:solidFill>
              </a:rPr>
              <a:t>GITHUB LINK</a:t>
            </a:r>
            <a:endParaRPr lang="en-IN" sz="6000" dirty="0">
              <a:solidFill>
                <a:srgbClr val="14BCB8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8E7C-3221-FB22-18D2-BE0A7B35B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 err="1">
                <a:solidFill>
                  <a:srgbClr val="FF006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Manishachandran</a:t>
            </a:r>
            <a:r>
              <a:rPr lang="en-IN" sz="3200" dirty="0">
                <a:solidFill>
                  <a:srgbClr val="FF006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/FINAL-PROJECT (github.com)</a:t>
            </a:r>
            <a:endParaRPr lang="en-IN" sz="3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6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E43EB2-CA5B-79F7-A926-92D35B62EE2C}"/>
              </a:ext>
            </a:extLst>
          </p:cNvPr>
          <p:cNvSpPr txBox="1"/>
          <p:nvPr/>
        </p:nvSpPr>
        <p:spPr>
          <a:xfrm>
            <a:off x="2639290" y="2718789"/>
            <a:ext cx="71027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rgbClr val="14BCB8"/>
                </a:solidFill>
              </a:rPr>
              <a:t>THANK YOU!!!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15008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024C-C775-B8BF-3C1E-753E20E5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b="1" u="sng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IN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A98D-5BEB-525B-F39B-E405247417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Full Stack Application –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Online Delivery application (FOODIE).</a:t>
            </a: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Online Delivery application 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an application that is designed to order the foods from our convenient place. It helps the users to get their </a:t>
            </a:r>
            <a:r>
              <a:rPr lang="en-US" sz="180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favourite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dishes at their convenient time and also very quickly since we provide fastest delivery. This is completely automated and you can order the food and get it soon.</a:t>
            </a:r>
            <a:endParaRPr lang="en-IN" sz="18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93FC17-2AA1-64E1-F9CF-200E5B9087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1725" y="2643355"/>
            <a:ext cx="4718050" cy="3144502"/>
          </a:xfrm>
        </p:spPr>
      </p:pic>
    </p:spTree>
    <p:extLst>
      <p:ext uri="{BB962C8B-B14F-4D97-AF65-F5344CB8AC3E}">
        <p14:creationId xmlns:p14="http://schemas.microsoft.com/office/powerpoint/2010/main" val="319762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B43C-A467-9783-AF01-6B4A2B0F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95830"/>
            <a:ext cx="9027886" cy="4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0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FC96-CC52-9375-7D45-2DADAE66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Technologies used</a:t>
            </a:r>
            <a:endParaRPr lang="en-IN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5BBA8-76A6-1722-F31F-CF98F82F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594" y="2557463"/>
            <a:ext cx="4976812" cy="33178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2BBF08-E9F0-05D7-7077-616C3EC27BBE}"/>
              </a:ext>
            </a:extLst>
          </p:cNvPr>
          <p:cNvSpPr/>
          <p:nvPr/>
        </p:nvSpPr>
        <p:spPr>
          <a:xfrm>
            <a:off x="3938589" y="2638526"/>
            <a:ext cx="1579419" cy="34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MySQL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6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A5508A-FD83-4808-A9BD-B36373805F04}"/>
              </a:ext>
            </a:extLst>
          </p:cNvPr>
          <p:cNvSpPr/>
          <p:nvPr/>
        </p:nvSpPr>
        <p:spPr>
          <a:xfrm>
            <a:off x="1762121" y="551104"/>
            <a:ext cx="86677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sng" strike="noStrike" kern="1200" cap="none" spc="0" normalizeH="0" baseline="0" noProof="0" dirty="0">
                <a:ln/>
                <a:solidFill>
                  <a:srgbClr val="855D5D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The Architecture of the Project</a:t>
            </a:r>
            <a:endParaRPr kumimoji="0" lang="en-US" sz="4400" b="1" i="0" u="none" strike="noStrike" kern="1200" cap="none" spc="0" normalizeH="0" baseline="0" noProof="0" dirty="0">
              <a:ln w="0"/>
              <a:gradFill>
                <a:gsLst>
                  <a:gs pos="0">
                    <a:srgbClr val="918485">
                      <a:lumMod val="50000"/>
                    </a:srgbClr>
                  </a:gs>
                  <a:gs pos="50000">
                    <a:srgbClr val="918485"/>
                  </a:gs>
                  <a:gs pos="100000">
                    <a:srgbClr val="918485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B81EC6-E08E-427F-A260-BFE272D3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004726"/>
              </p:ext>
            </p:extLst>
          </p:nvPr>
        </p:nvGraphicFramePr>
        <p:xfrm>
          <a:off x="835260" y="1388988"/>
          <a:ext cx="4830812" cy="4080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AA591-F366-4F9F-942B-E4E81FA7B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461877"/>
              </p:ext>
            </p:extLst>
          </p:nvPr>
        </p:nvGraphicFramePr>
        <p:xfrm>
          <a:off x="5222881" y="935824"/>
          <a:ext cx="4830811" cy="6007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35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B1C42-5870-A12D-4DD9-7335473C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1" y="0"/>
            <a:ext cx="11623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454EE-24CC-DCDA-E0B7-5FD63A1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8" y="0"/>
            <a:ext cx="11511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0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4FB71-4923-C803-619B-450F11A1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16" y="323827"/>
            <a:ext cx="9105967" cy="62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3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5760</TotalTime>
  <Words>130</Words>
  <Application>Microsoft Office PowerPoint</Application>
  <PresentationFormat>Widescreen</PresentationFormat>
  <Paragraphs>25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Bahnschrift SemiBold</vt:lpstr>
      <vt:lpstr>Garamond</vt:lpstr>
      <vt:lpstr>Rockwell</vt:lpstr>
      <vt:lpstr>Organic</vt:lpstr>
      <vt:lpstr>ONLINE FOOD DELIVERY APPLICATION</vt:lpstr>
      <vt:lpstr>WELCOME FOODIES!!!</vt:lpstr>
      <vt:lpstr>INTRODUCTION</vt:lpstr>
      <vt:lpstr>PowerPoint Presentation</vt:lpstr>
      <vt:lpstr>Technologies used</vt:lpstr>
      <vt:lpstr>PowerPoint Presentation</vt:lpstr>
      <vt:lpstr>PowerPoint Presentation</vt:lpstr>
      <vt:lpstr>PowerPoint Presentation</vt:lpstr>
      <vt:lpstr>PowerPoint Presentation</vt:lpstr>
      <vt:lpstr>FLOW OF ANGULAR AND SPRING</vt:lpstr>
      <vt:lpstr>SPRING FLOW</vt:lpstr>
      <vt:lpstr>MVC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Foodies</dc:title>
  <dc:creator>Manisha C</dc:creator>
  <cp:lastModifiedBy>Manisha C</cp:lastModifiedBy>
  <cp:revision>15</cp:revision>
  <dcterms:created xsi:type="dcterms:W3CDTF">2022-07-10T07:13:44Z</dcterms:created>
  <dcterms:modified xsi:type="dcterms:W3CDTF">2022-07-14T09:53:11Z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